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Medicinal plants containing lipids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</Words>
  <Application>Microsoft Office PowerPoint</Application>
  <PresentationFormat>Экран (4:3)</PresentationFormat>
  <Paragraphs>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Medicinal plants containing lipids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Medicinal plants containing lipids</dc:title>
  <dc:creator>ADM</dc:creator>
  <cp:lastModifiedBy>ADM</cp:lastModifiedBy>
  <cp:revision>2</cp:revision>
  <dcterms:created xsi:type="dcterms:W3CDTF">2020-11-27T03:24:23Z</dcterms:created>
  <dcterms:modified xsi:type="dcterms:W3CDTF">2020-11-28T04:36:12Z</dcterms:modified>
</cp:coreProperties>
</file>